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90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06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105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07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84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16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44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00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07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74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83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68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79330" y="587727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umbilical vein endothelial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HUVEC)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using a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Biotin-conjugated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mouse anti-human TIE-2 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785428" y="946655"/>
            <a:ext cx="35596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TIE-2 (#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tek2)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101-MBi50)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692" y="1641458"/>
            <a:ext cx="1757093" cy="416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65995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2013-10-18T08:13:29Z</dcterms:created>
  <dcterms:modified xsi:type="dcterms:W3CDTF">2015-03-17T13:33:49Z</dcterms:modified>
</cp:coreProperties>
</file>